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9"/>
  </p:handoutMasterIdLst>
  <p:sldIdLst>
    <p:sldId id="375" r:id="rId2"/>
    <p:sldId id="430" r:id="rId3"/>
    <p:sldId id="468" r:id="rId4"/>
    <p:sldId id="469" r:id="rId5"/>
    <p:sldId id="470" r:id="rId6"/>
    <p:sldId id="467" r:id="rId7"/>
    <p:sldId id="38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6510A4-0AA6-4FE4-B451-8E75CEB6026E}" v="7" dt="2022-07-25T13:48:35.1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A06510A4-0AA6-4FE4-B451-8E75CEB6026E}"/>
    <pc:docChg chg="undo custSel addSld delSld modSld sldOrd">
      <pc:chgData name="אלכס גורבצ'וב" userId="8459a7c7-b354-45d8-a56f-77640536e27f" providerId="ADAL" clId="{A06510A4-0AA6-4FE4-B451-8E75CEB6026E}" dt="2022-07-25T13:49:11.544" v="728" actId="27636"/>
      <pc:docMkLst>
        <pc:docMk/>
      </pc:docMkLst>
      <pc:sldChg chg="addSp delSp modSp mod ord">
        <pc:chgData name="אלכס גורבצ'וב" userId="8459a7c7-b354-45d8-a56f-77640536e27f" providerId="ADAL" clId="{A06510A4-0AA6-4FE4-B451-8E75CEB6026E}" dt="2022-07-25T12:46:13.805" v="303" actId="1076"/>
        <pc:sldMkLst>
          <pc:docMk/>
          <pc:sldMk cId="1816832597" sldId="430"/>
        </pc:sldMkLst>
        <pc:spChg chg="mod">
          <ac:chgData name="אלכס גורבצ'וב" userId="8459a7c7-b354-45d8-a56f-77640536e27f" providerId="ADAL" clId="{A06510A4-0AA6-4FE4-B451-8E75CEB6026E}" dt="2022-07-25T12:45:49.192" v="300" actId="404"/>
          <ac:spMkLst>
            <pc:docMk/>
            <pc:sldMk cId="1816832597" sldId="430"/>
            <ac:spMk id="9" creationId="{0AD16726-3C21-C04F-83A6-F10CC5F0A22E}"/>
          </ac:spMkLst>
        </pc:spChg>
        <pc:picChg chg="add mod">
          <ac:chgData name="אלכס גורבצ'וב" userId="8459a7c7-b354-45d8-a56f-77640536e27f" providerId="ADAL" clId="{A06510A4-0AA6-4FE4-B451-8E75CEB6026E}" dt="2022-07-25T12:46:13.805" v="303" actId="1076"/>
          <ac:picMkLst>
            <pc:docMk/>
            <pc:sldMk cId="1816832597" sldId="430"/>
            <ac:picMk id="4" creationId="{F5727BBA-A38A-8178-23B1-DC4C571620B4}"/>
          </ac:picMkLst>
        </pc:picChg>
        <pc:picChg chg="del">
          <ac:chgData name="אלכס גורבצ'וב" userId="8459a7c7-b354-45d8-a56f-77640536e27f" providerId="ADAL" clId="{A06510A4-0AA6-4FE4-B451-8E75CEB6026E}" dt="2022-07-25T12:35:40.448" v="41" actId="478"/>
          <ac:picMkLst>
            <pc:docMk/>
            <pc:sldMk cId="1816832597" sldId="430"/>
            <ac:picMk id="2050" creationId="{D3CED5DD-5929-885D-B077-4275F69B6F28}"/>
          </ac:picMkLst>
        </pc:picChg>
        <pc:cxnChg chg="add del mod">
          <ac:chgData name="אלכס גורבצ'וב" userId="8459a7c7-b354-45d8-a56f-77640536e27f" providerId="ADAL" clId="{A06510A4-0AA6-4FE4-B451-8E75CEB6026E}" dt="2022-07-25T12:43:49.690" v="274" actId="478"/>
          <ac:cxnSpMkLst>
            <pc:docMk/>
            <pc:sldMk cId="1816832597" sldId="430"/>
            <ac:cxnSpMk id="10" creationId="{C329E223-81AC-E602-CDEE-F6A9B053382B}"/>
          </ac:cxnSpMkLst>
        </pc:cxnChg>
      </pc:sldChg>
      <pc:sldChg chg="del">
        <pc:chgData name="אלכס גורבצ'וב" userId="8459a7c7-b354-45d8-a56f-77640536e27f" providerId="ADAL" clId="{A06510A4-0AA6-4FE4-B451-8E75CEB6026E}" dt="2022-07-25T11:42:23.396" v="0" actId="47"/>
        <pc:sldMkLst>
          <pc:docMk/>
          <pc:sldMk cId="234903495" sldId="431"/>
        </pc:sldMkLst>
      </pc:sldChg>
      <pc:sldChg chg="del">
        <pc:chgData name="אלכס גורבצ'וב" userId="8459a7c7-b354-45d8-a56f-77640536e27f" providerId="ADAL" clId="{A06510A4-0AA6-4FE4-B451-8E75CEB6026E}" dt="2022-07-25T11:42:23.396" v="0" actId="47"/>
        <pc:sldMkLst>
          <pc:docMk/>
          <pc:sldMk cId="1387865983" sldId="432"/>
        </pc:sldMkLst>
      </pc:sldChg>
      <pc:sldChg chg="del">
        <pc:chgData name="אלכס גורבצ'וב" userId="8459a7c7-b354-45d8-a56f-77640536e27f" providerId="ADAL" clId="{A06510A4-0AA6-4FE4-B451-8E75CEB6026E}" dt="2022-07-25T11:42:23.396" v="0" actId="47"/>
        <pc:sldMkLst>
          <pc:docMk/>
          <pc:sldMk cId="3828832899" sldId="433"/>
        </pc:sldMkLst>
      </pc:sldChg>
      <pc:sldChg chg="del">
        <pc:chgData name="אלכס גורבצ'וב" userId="8459a7c7-b354-45d8-a56f-77640536e27f" providerId="ADAL" clId="{A06510A4-0AA6-4FE4-B451-8E75CEB6026E}" dt="2022-07-25T11:42:23.396" v="0" actId="47"/>
        <pc:sldMkLst>
          <pc:docMk/>
          <pc:sldMk cId="1647799663" sldId="434"/>
        </pc:sldMkLst>
      </pc:sldChg>
      <pc:sldChg chg="del">
        <pc:chgData name="אלכס גורבצ'וב" userId="8459a7c7-b354-45d8-a56f-77640536e27f" providerId="ADAL" clId="{A06510A4-0AA6-4FE4-B451-8E75CEB6026E}" dt="2022-07-25T11:42:23.396" v="0" actId="47"/>
        <pc:sldMkLst>
          <pc:docMk/>
          <pc:sldMk cId="3518139343" sldId="435"/>
        </pc:sldMkLst>
      </pc:sldChg>
      <pc:sldChg chg="del">
        <pc:chgData name="אלכס גורבצ'וב" userId="8459a7c7-b354-45d8-a56f-77640536e27f" providerId="ADAL" clId="{A06510A4-0AA6-4FE4-B451-8E75CEB6026E}" dt="2022-07-25T11:42:23.396" v="0" actId="47"/>
        <pc:sldMkLst>
          <pc:docMk/>
          <pc:sldMk cId="2105567844" sldId="436"/>
        </pc:sldMkLst>
      </pc:sldChg>
      <pc:sldChg chg="del">
        <pc:chgData name="אלכס גורבצ'וב" userId="8459a7c7-b354-45d8-a56f-77640536e27f" providerId="ADAL" clId="{A06510A4-0AA6-4FE4-B451-8E75CEB6026E}" dt="2022-07-25T11:42:23.396" v="0" actId="47"/>
        <pc:sldMkLst>
          <pc:docMk/>
          <pc:sldMk cId="4100445" sldId="437"/>
        </pc:sldMkLst>
      </pc:sldChg>
      <pc:sldChg chg="del">
        <pc:chgData name="אלכס גורבצ'וב" userId="8459a7c7-b354-45d8-a56f-77640536e27f" providerId="ADAL" clId="{A06510A4-0AA6-4FE4-B451-8E75CEB6026E}" dt="2022-07-25T11:42:23.396" v="0" actId="47"/>
        <pc:sldMkLst>
          <pc:docMk/>
          <pc:sldMk cId="3482541284" sldId="438"/>
        </pc:sldMkLst>
      </pc:sldChg>
      <pc:sldChg chg="del">
        <pc:chgData name="אלכס גורבצ'וב" userId="8459a7c7-b354-45d8-a56f-77640536e27f" providerId="ADAL" clId="{A06510A4-0AA6-4FE4-B451-8E75CEB6026E}" dt="2022-07-25T11:42:23.396" v="0" actId="47"/>
        <pc:sldMkLst>
          <pc:docMk/>
          <pc:sldMk cId="2713721793" sldId="439"/>
        </pc:sldMkLst>
      </pc:sldChg>
      <pc:sldChg chg="del">
        <pc:chgData name="אלכס גורבצ'וב" userId="8459a7c7-b354-45d8-a56f-77640536e27f" providerId="ADAL" clId="{A06510A4-0AA6-4FE4-B451-8E75CEB6026E}" dt="2022-07-25T11:42:23.396" v="0" actId="47"/>
        <pc:sldMkLst>
          <pc:docMk/>
          <pc:sldMk cId="1170689891" sldId="440"/>
        </pc:sldMkLst>
      </pc:sldChg>
      <pc:sldChg chg="delSp modSp mod">
        <pc:chgData name="אלכס גורבצ'וב" userId="8459a7c7-b354-45d8-a56f-77640536e27f" providerId="ADAL" clId="{A06510A4-0AA6-4FE4-B451-8E75CEB6026E}" dt="2022-07-25T13:49:11.544" v="728" actId="27636"/>
        <pc:sldMkLst>
          <pc:docMk/>
          <pc:sldMk cId="3248658943" sldId="467"/>
        </pc:sldMkLst>
        <pc:spChg chg="mod">
          <ac:chgData name="אלכס גורבצ'וב" userId="8459a7c7-b354-45d8-a56f-77640536e27f" providerId="ADAL" clId="{A06510A4-0AA6-4FE4-B451-8E75CEB6026E}" dt="2022-07-25T13:49:11.544" v="728" actId="27636"/>
          <ac:spMkLst>
            <pc:docMk/>
            <pc:sldMk cId="3248658943" sldId="467"/>
            <ac:spMk id="7" creationId="{54E9E228-B02C-3941-B458-23CB2D67B476}"/>
          </ac:spMkLst>
        </pc:spChg>
        <pc:picChg chg="del">
          <ac:chgData name="אלכס גורבצ'וב" userId="8459a7c7-b354-45d8-a56f-77640536e27f" providerId="ADAL" clId="{A06510A4-0AA6-4FE4-B451-8E75CEB6026E}" dt="2022-07-25T11:50:30.544" v="2" actId="478"/>
          <ac:picMkLst>
            <pc:docMk/>
            <pc:sldMk cId="3248658943" sldId="467"/>
            <ac:picMk id="5" creationId="{EDDD155E-9A7C-E99D-655F-7789D6AC60C0}"/>
          </ac:picMkLst>
        </pc:picChg>
      </pc:sldChg>
      <pc:sldChg chg="modSp add mod ord">
        <pc:chgData name="אלכס גורבצ'וב" userId="8459a7c7-b354-45d8-a56f-77640536e27f" providerId="ADAL" clId="{A06510A4-0AA6-4FE4-B451-8E75CEB6026E}" dt="2022-07-25T12:43:01.667" v="268"/>
        <pc:sldMkLst>
          <pc:docMk/>
          <pc:sldMk cId="24880403" sldId="468"/>
        </pc:sldMkLst>
        <pc:spChg chg="mod">
          <ac:chgData name="אלכס גורבצ'וב" userId="8459a7c7-b354-45d8-a56f-77640536e27f" providerId="ADAL" clId="{A06510A4-0AA6-4FE4-B451-8E75CEB6026E}" dt="2022-07-25T12:42:43.992" v="264" actId="404"/>
          <ac:spMkLst>
            <pc:docMk/>
            <pc:sldMk cId="24880403" sldId="468"/>
            <ac:spMk id="9" creationId="{0AD16726-3C21-C04F-83A6-F10CC5F0A22E}"/>
          </ac:spMkLst>
        </pc:spChg>
        <pc:cxnChg chg="mod">
          <ac:chgData name="אלכס גורבצ'וב" userId="8459a7c7-b354-45d8-a56f-77640536e27f" providerId="ADAL" clId="{A06510A4-0AA6-4FE4-B451-8E75CEB6026E}" dt="2022-07-25T12:42:55.156" v="266" actId="14100"/>
          <ac:cxnSpMkLst>
            <pc:docMk/>
            <pc:sldMk cId="24880403" sldId="468"/>
            <ac:cxnSpMk id="10" creationId="{C329E223-81AC-E602-CDEE-F6A9B053382B}"/>
          </ac:cxnSpMkLst>
        </pc:cxnChg>
      </pc:sldChg>
      <pc:sldChg chg="del">
        <pc:chgData name="אלכס גורבצ'וב" userId="8459a7c7-b354-45d8-a56f-77640536e27f" providerId="ADAL" clId="{A06510A4-0AA6-4FE4-B451-8E75CEB6026E}" dt="2022-07-25T11:42:28.534" v="1" actId="47"/>
        <pc:sldMkLst>
          <pc:docMk/>
          <pc:sldMk cId="1366400782" sldId="468"/>
        </pc:sldMkLst>
      </pc:sldChg>
      <pc:sldChg chg="del">
        <pc:chgData name="אלכס גורבצ'וב" userId="8459a7c7-b354-45d8-a56f-77640536e27f" providerId="ADAL" clId="{A06510A4-0AA6-4FE4-B451-8E75CEB6026E}" dt="2022-07-25T11:42:28.534" v="1" actId="47"/>
        <pc:sldMkLst>
          <pc:docMk/>
          <pc:sldMk cId="346700345" sldId="469"/>
        </pc:sldMkLst>
      </pc:sldChg>
      <pc:sldChg chg="modSp add mod">
        <pc:chgData name="אלכס גורבצ'וב" userId="8459a7c7-b354-45d8-a56f-77640536e27f" providerId="ADAL" clId="{A06510A4-0AA6-4FE4-B451-8E75CEB6026E}" dt="2022-07-25T12:50:59.887" v="429" actId="20577"/>
        <pc:sldMkLst>
          <pc:docMk/>
          <pc:sldMk cId="690538616" sldId="469"/>
        </pc:sldMkLst>
        <pc:spChg chg="mod">
          <ac:chgData name="אלכס גורבצ'וב" userId="8459a7c7-b354-45d8-a56f-77640536e27f" providerId="ADAL" clId="{A06510A4-0AA6-4FE4-B451-8E75CEB6026E}" dt="2022-07-25T12:50:59.887" v="429" actId="20577"/>
          <ac:spMkLst>
            <pc:docMk/>
            <pc:sldMk cId="690538616" sldId="469"/>
            <ac:spMk id="9" creationId="{0AD16726-3C21-C04F-83A6-F10CC5F0A22E}"/>
          </ac:spMkLst>
        </pc:spChg>
        <pc:picChg chg="mod">
          <ac:chgData name="אלכס גורבצ'וב" userId="8459a7c7-b354-45d8-a56f-77640536e27f" providerId="ADAL" clId="{A06510A4-0AA6-4FE4-B451-8E75CEB6026E}" dt="2022-07-25T12:48:01.125" v="317" actId="1076"/>
          <ac:picMkLst>
            <pc:docMk/>
            <pc:sldMk cId="690538616" sldId="469"/>
            <ac:picMk id="4" creationId="{F5727BBA-A38A-8178-23B1-DC4C571620B4}"/>
          </ac:picMkLst>
        </pc:picChg>
        <pc:cxnChg chg="mod">
          <ac:chgData name="אלכס גורבצ'וב" userId="8459a7c7-b354-45d8-a56f-77640536e27f" providerId="ADAL" clId="{A06510A4-0AA6-4FE4-B451-8E75CEB6026E}" dt="2022-07-25T12:50:39.406" v="391" actId="14100"/>
          <ac:cxnSpMkLst>
            <pc:docMk/>
            <pc:sldMk cId="690538616" sldId="469"/>
            <ac:cxnSpMk id="10" creationId="{C329E223-81AC-E602-CDEE-F6A9B053382B}"/>
          </ac:cxnSpMkLst>
        </pc:cxnChg>
      </pc:sldChg>
      <pc:sldChg chg="new del">
        <pc:chgData name="אלכס גורבצ'וב" userId="8459a7c7-b354-45d8-a56f-77640536e27f" providerId="ADAL" clId="{A06510A4-0AA6-4FE4-B451-8E75CEB6026E}" dt="2022-07-25T12:51:45.576" v="431" actId="680"/>
        <pc:sldMkLst>
          <pc:docMk/>
          <pc:sldMk cId="1831778522" sldId="470"/>
        </pc:sldMkLst>
      </pc:sldChg>
      <pc:sldChg chg="addSp modSp add mod">
        <pc:chgData name="אלכס גורבצ'וב" userId="8459a7c7-b354-45d8-a56f-77640536e27f" providerId="ADAL" clId="{A06510A4-0AA6-4FE4-B451-8E75CEB6026E}" dt="2022-07-25T13:14:03.408" v="659" actId="20577"/>
        <pc:sldMkLst>
          <pc:docMk/>
          <pc:sldMk cId="3397888218" sldId="470"/>
        </pc:sldMkLst>
        <pc:spChg chg="mod">
          <ac:chgData name="אלכס גורבצ'וב" userId="8459a7c7-b354-45d8-a56f-77640536e27f" providerId="ADAL" clId="{A06510A4-0AA6-4FE4-B451-8E75CEB6026E}" dt="2022-07-25T13:14:03.408" v="659" actId="20577"/>
          <ac:spMkLst>
            <pc:docMk/>
            <pc:sldMk cId="3397888218" sldId="470"/>
            <ac:spMk id="9" creationId="{0AD16726-3C21-C04F-83A6-F10CC5F0A22E}"/>
          </ac:spMkLst>
        </pc:spChg>
        <pc:picChg chg="mod">
          <ac:chgData name="אלכס גורבצ'וב" userId="8459a7c7-b354-45d8-a56f-77640536e27f" providerId="ADAL" clId="{A06510A4-0AA6-4FE4-B451-8E75CEB6026E}" dt="2022-07-25T13:01:48.493" v="615" actId="1076"/>
          <ac:picMkLst>
            <pc:docMk/>
            <pc:sldMk cId="3397888218" sldId="470"/>
            <ac:picMk id="4" creationId="{F5727BBA-A38A-8178-23B1-DC4C571620B4}"/>
          </ac:picMkLst>
        </pc:picChg>
        <pc:picChg chg="add mod">
          <ac:chgData name="אלכס גורבצ'וב" userId="8459a7c7-b354-45d8-a56f-77640536e27f" providerId="ADAL" clId="{A06510A4-0AA6-4FE4-B451-8E75CEB6026E}" dt="2022-07-25T13:01:54.607" v="616" actId="1076"/>
          <ac:picMkLst>
            <pc:docMk/>
            <pc:sldMk cId="3397888218" sldId="470"/>
            <ac:picMk id="5" creationId="{C3DF7AC4-D43E-4504-C4E1-D9DF3B5C0F98}"/>
          </ac:picMkLst>
        </pc:picChg>
        <pc:cxnChg chg="mod ord">
          <ac:chgData name="אלכס גורבצ'וב" userId="8459a7c7-b354-45d8-a56f-77640536e27f" providerId="ADAL" clId="{A06510A4-0AA6-4FE4-B451-8E75CEB6026E}" dt="2022-07-25T13:13:43.989" v="631" actId="14100"/>
          <ac:cxnSpMkLst>
            <pc:docMk/>
            <pc:sldMk cId="3397888218" sldId="470"/>
            <ac:cxnSpMk id="10" creationId="{C329E223-81AC-E602-CDEE-F6A9B053382B}"/>
          </ac:cxnSpMkLst>
        </pc:cxnChg>
        <pc:cxnChg chg="add mod">
          <ac:chgData name="אלכס גורבצ'וב" userId="8459a7c7-b354-45d8-a56f-77640536e27f" providerId="ADAL" clId="{A06510A4-0AA6-4FE4-B451-8E75CEB6026E}" dt="2022-07-25T13:11:19.988" v="628" actId="14100"/>
          <ac:cxnSpMkLst>
            <pc:docMk/>
            <pc:sldMk cId="3397888218" sldId="470"/>
            <ac:cxnSpMk id="12" creationId="{21BB175D-ECA9-EFB7-79DE-9E2409B9F0C9}"/>
          </ac:cxnSpMkLst>
        </pc:cxnChg>
        <pc:cxnChg chg="add mod">
          <ac:chgData name="אלכס גורבצ'וב" userId="8459a7c7-b354-45d8-a56f-77640536e27f" providerId="ADAL" clId="{A06510A4-0AA6-4FE4-B451-8E75CEB6026E}" dt="2022-07-25T13:13:21.582" v="629" actId="14100"/>
          <ac:cxnSpMkLst>
            <pc:docMk/>
            <pc:sldMk cId="3397888218" sldId="470"/>
            <ac:cxnSpMk id="13" creationId="{32FB79B3-8589-CCB2-D7FB-33AD8EF272AE}"/>
          </ac:cxnSpMkLst>
        </pc:cxnChg>
        <pc:cxnChg chg="add mod">
          <ac:chgData name="אלכס גורבצ'וב" userId="8459a7c7-b354-45d8-a56f-77640536e27f" providerId="ADAL" clId="{A06510A4-0AA6-4FE4-B451-8E75CEB6026E}" dt="2022-07-25T13:02:29.527" v="624" actId="14100"/>
          <ac:cxnSpMkLst>
            <pc:docMk/>
            <pc:sldMk cId="3397888218" sldId="470"/>
            <ac:cxnSpMk id="15" creationId="{3339D956-2D3A-AE1B-2A78-D1E63C96FE4F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7/25/2022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7/25/2022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בסיסי נתונים </a:t>
            </a:r>
            <a:r>
              <a:rPr lang="en-US" dirty="0">
                <a:cs typeface="+mn-cs"/>
              </a:rPr>
              <a:t>SQL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מהם טיפוסי נתונים או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Types </a:t>
            </a: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he-IL" sz="29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המידע בבסיס הנתונים מאורגן בטבלאות, והטבלאות מכילות מידע מטיפוסים שונים. המחשב לא יודע להבדיל בין שם למספר, לתאריך, כי בסופו של דבר הכל מתורגם ל- 0/1.</a:t>
            </a:r>
          </a:p>
          <a:p>
            <a:pPr algn="r" rtl="1">
              <a:lnSpc>
                <a:spcPct val="150000"/>
              </a:lnSpc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אנחנו צריכים להגדיר מבנים סטנדרטיים שהמחשב ידע להבדיל בין מחזורת, מספר ותאריך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אלה הם טיפוסים הבסיסיים ביותר שמאפיינים את המידע המאוחסן.</a:t>
            </a:r>
          </a:p>
          <a:p>
            <a:pPr algn="r" rtl="1">
              <a:lnSpc>
                <a:spcPct val="150000"/>
              </a:lnSpc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ישנן כמה משפחות עיקריות של טיפוסי נתונים.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27BBA-A38A-8178-23B1-DC4C571620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350" y="3082430"/>
            <a:ext cx="5148352" cy="208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3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בסיסי נתונים </a:t>
            </a:r>
            <a:r>
              <a:rPr lang="en-US" dirty="0">
                <a:cs typeface="+mn-cs"/>
              </a:rPr>
              <a:t>SQL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יצירת מוסד נונים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כדי ליצור בסיס נתונים חדש, נבצע פעולות הבאות: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נפתח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Microsoft SQL Server Management Studio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נלחץ כפתור ימני על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נבחר באופציה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Database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ניתן שם ונלחץ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27BBA-A38A-8178-23B1-DC4C57162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203" y="2438731"/>
            <a:ext cx="3368645" cy="33686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29E223-81AC-E602-CDEE-F6A9B053382B}"/>
              </a:ext>
            </a:extLst>
          </p:cNvPr>
          <p:cNvCxnSpPr>
            <a:cxnSpLocks/>
          </p:cNvCxnSpPr>
          <p:nvPr/>
        </p:nvCxnSpPr>
        <p:spPr>
          <a:xfrm flipH="1" flipV="1">
            <a:off x="2931207" y="4025069"/>
            <a:ext cx="5870961" cy="1196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0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בסיסי נתונים </a:t>
            </a:r>
            <a:r>
              <a:rPr lang="en-US" dirty="0">
                <a:cs typeface="+mn-cs"/>
              </a:rPr>
              <a:t>SQL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יצירת טבלה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כדי ליצור טבלה חדשה, נבצע פעולות הבאות: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נפתח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Microsoft SQL Server Management Studio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נפתח (עם ה "+") את בסיס הנתונים שלנו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נלחץ כפתור ימני על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Tables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נבחר באופציה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-&gt; Table…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נתחיל להגדיר שדות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27BBA-A38A-8178-23B1-DC4C571620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63896" y="2651087"/>
            <a:ext cx="3734621" cy="274796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29E223-81AC-E602-CDEE-F6A9B053382B}"/>
              </a:ext>
            </a:extLst>
          </p:cNvPr>
          <p:cNvCxnSpPr>
            <a:cxnSpLocks/>
          </p:cNvCxnSpPr>
          <p:nvPr/>
        </p:nvCxnSpPr>
        <p:spPr>
          <a:xfrm flipH="1" flipV="1">
            <a:off x="3896882" y="4315626"/>
            <a:ext cx="4905286" cy="33328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53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בסיסי נתונים </a:t>
            </a:r>
            <a:r>
              <a:rPr lang="en-US" dirty="0">
                <a:cs typeface="+mn-cs"/>
              </a:rPr>
              <a:t>SQL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יצירת שדות בטבלה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לתת שם של השדה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להגדיר סוג של השדה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לבחור האם שדה יכול להיות ריק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Null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ללחוץ כפתור ימני על שורה שכוללת מפתח ראשי ולבחור ב-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 Primary Key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לשמור את הטבלה בשם הרצוי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27BBA-A38A-8178-23B1-DC4C571620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64215" y="2961002"/>
            <a:ext cx="3734621" cy="935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F7AC4-D43E-4504-C4E1-D9DF3B5C0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5329" y="4658618"/>
            <a:ext cx="1762125" cy="60007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BB175D-ECA9-EFB7-79DE-9E2409B9F0C9}"/>
              </a:ext>
            </a:extLst>
          </p:cNvPr>
          <p:cNvCxnSpPr>
            <a:cxnSpLocks/>
          </p:cNvCxnSpPr>
          <p:nvPr/>
        </p:nvCxnSpPr>
        <p:spPr>
          <a:xfrm flipH="1">
            <a:off x="2444097" y="2700471"/>
            <a:ext cx="7091185" cy="52344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FB79B3-8589-CCB2-D7FB-33AD8EF272AE}"/>
              </a:ext>
            </a:extLst>
          </p:cNvPr>
          <p:cNvCxnSpPr>
            <a:cxnSpLocks/>
          </p:cNvCxnSpPr>
          <p:nvPr/>
        </p:nvCxnSpPr>
        <p:spPr>
          <a:xfrm flipH="1">
            <a:off x="3349951" y="3198369"/>
            <a:ext cx="6007694" cy="6204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39D956-2D3A-AE1B-2A78-D1E63C96FE4F}"/>
              </a:ext>
            </a:extLst>
          </p:cNvPr>
          <p:cNvCxnSpPr>
            <a:cxnSpLocks/>
          </p:cNvCxnSpPr>
          <p:nvPr/>
        </p:nvCxnSpPr>
        <p:spPr>
          <a:xfrm flipH="1">
            <a:off x="4495088" y="3659631"/>
            <a:ext cx="3212415" cy="7551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29E223-81AC-E602-CDEE-F6A9B053382B}"/>
              </a:ext>
            </a:extLst>
          </p:cNvPr>
          <p:cNvCxnSpPr>
            <a:cxnSpLocks/>
          </p:cNvCxnSpPr>
          <p:nvPr/>
        </p:nvCxnSpPr>
        <p:spPr>
          <a:xfrm flipH="1">
            <a:off x="3572142" y="4319786"/>
            <a:ext cx="2642860" cy="83909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888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בסיסי נתונים </a:t>
            </a:r>
            <a:r>
              <a:rPr lang="en-US" dirty="0">
                <a:cs typeface="+mn-cs"/>
              </a:rPr>
              <a:t>SQL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850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בחנות מקוונת נמכרים מוצרים רבים. כל מוצר מוגדר על ידי שם, מק"ט, מחיר, קטגוריה וספק צרו טבלה במסד נתונים יחסי המייצגת מוצרים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מי מבין השדות שהגדרתם מתאים להיות מפתח ראשי?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הגדירו מפתח ראשי לטבלת המוצרים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קבעו אילוצים על השדות - אילו שדות חייבים למלא?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האם הגיוני לשים אילוץ 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UNIQUE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 על שדה מחיר? על שדה ספק? נמקו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מלאו את הפרטים של 5 מוצרים שונים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הגדירו טבלת ערים עם העמודות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ID 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 (מספר מטיפוס 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INTEGER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, מפתח ראשי),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city 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 (טקסט באורך 25 תווים) ו-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country 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 (מספר מטיפוס 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INTEGER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הגדירו טבלת ארצות עם השדות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ID 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 (מספר מטיפוס 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INTEGER 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, מפתח ראשי) ו- 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Country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 (טקסט באורך 25 תווים)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8658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2761</TotalTime>
  <Words>332</Words>
  <Application>Microsoft Office PowerPoint</Application>
  <PresentationFormat>Widescreen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Arimo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בסיסי נתונים SQL</vt:lpstr>
      <vt:lpstr>בסיסי נתונים SQL</vt:lpstr>
      <vt:lpstr>בסיסי נתונים SQL</vt:lpstr>
      <vt:lpstr>בסיסי נתונים SQL</vt:lpstr>
      <vt:lpstr>בסיסי נתונים SQL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18</cp:revision>
  <dcterms:created xsi:type="dcterms:W3CDTF">2022-03-07T11:44:47Z</dcterms:created>
  <dcterms:modified xsi:type="dcterms:W3CDTF">2022-07-25T13:49:15Z</dcterms:modified>
</cp:coreProperties>
</file>